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9" r:id="rId3"/>
    <p:sldId id="265" r:id="rId4"/>
    <p:sldId id="257" r:id="rId5"/>
    <p:sldId id="258" r:id="rId6"/>
    <p:sldId id="260" r:id="rId7"/>
    <p:sldId id="261" r:id="rId8"/>
    <p:sldId id="262" r:id="rId9"/>
    <p:sldId id="266" r:id="rId10"/>
    <p:sldId id="267" r:id="rId11"/>
    <p:sldId id="268" r:id="rId12"/>
    <p:sldId id="26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99E9D5-85BE-4CB4-9AF8-F75802BED606}" v="1" dt="2023-12-15T07:22:28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CHHOLZER Marco, 5BHIF" userId="b9a68d09-569d-4118-8982-045035af5345" providerId="ADAL" clId="{9299E9D5-85BE-4CB4-9AF8-F75802BED606}"/>
    <pc:docChg chg="custSel addSld modSld">
      <pc:chgData name="AICHHOLZER Marco, 5BHIF" userId="b9a68d09-569d-4118-8982-045035af5345" providerId="ADAL" clId="{9299E9D5-85BE-4CB4-9AF8-F75802BED606}" dt="2023-12-15T07:22:13.497" v="45" actId="20577"/>
      <pc:docMkLst>
        <pc:docMk/>
      </pc:docMkLst>
      <pc:sldChg chg="modSp mod">
        <pc:chgData name="AICHHOLZER Marco, 5BHIF" userId="b9a68d09-569d-4118-8982-045035af5345" providerId="ADAL" clId="{9299E9D5-85BE-4CB4-9AF8-F75802BED606}" dt="2023-12-15T07:22:13.497" v="45" actId="20577"/>
        <pc:sldMkLst>
          <pc:docMk/>
          <pc:sldMk cId="2694351709" sldId="256"/>
        </pc:sldMkLst>
        <pc:spChg chg="mod">
          <ac:chgData name="AICHHOLZER Marco, 5BHIF" userId="b9a68d09-569d-4118-8982-045035af5345" providerId="ADAL" clId="{9299E9D5-85BE-4CB4-9AF8-F75802BED606}" dt="2023-12-15T07:22:13.497" v="45" actId="20577"/>
          <ac:spMkLst>
            <pc:docMk/>
            <pc:sldMk cId="2694351709" sldId="256"/>
            <ac:spMk id="4" creationId="{71C3C079-9EFC-6B36-6494-A7DDA8FB88D5}"/>
          </ac:spMkLst>
        </pc:spChg>
      </pc:sldChg>
      <pc:sldChg chg="addSp delSp modSp new mod setBg">
        <pc:chgData name="AICHHOLZER Marco, 5BHIF" userId="b9a68d09-569d-4118-8982-045035af5345" providerId="ADAL" clId="{9299E9D5-85BE-4CB4-9AF8-F75802BED606}" dt="2023-12-14T19:00:42.268" v="30" actId="20577"/>
        <pc:sldMkLst>
          <pc:docMk/>
          <pc:sldMk cId="2665322584" sldId="265"/>
        </pc:sldMkLst>
        <pc:spChg chg="mod">
          <ac:chgData name="AICHHOLZER Marco, 5BHIF" userId="b9a68d09-569d-4118-8982-045035af5345" providerId="ADAL" clId="{9299E9D5-85BE-4CB4-9AF8-F75802BED606}" dt="2023-12-14T19:00:42.268" v="30" actId="20577"/>
          <ac:spMkLst>
            <pc:docMk/>
            <pc:sldMk cId="2665322584" sldId="265"/>
            <ac:spMk id="2" creationId="{15EC03CD-62F7-A783-3C25-770B812D03FA}"/>
          </ac:spMkLst>
        </pc:spChg>
        <pc:spChg chg="del">
          <ac:chgData name="AICHHOLZER Marco, 5BHIF" userId="b9a68d09-569d-4118-8982-045035af5345" providerId="ADAL" clId="{9299E9D5-85BE-4CB4-9AF8-F75802BED606}" dt="2023-12-14T18:59:42.792" v="9" actId="22"/>
          <ac:spMkLst>
            <pc:docMk/>
            <pc:sldMk cId="2665322584" sldId="265"/>
            <ac:spMk id="3" creationId="{DFE106BA-831F-B1F9-2200-F2369145A612}"/>
          </ac:spMkLst>
        </pc:spChg>
        <pc:spChg chg="mo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4" creationId="{E12ED2BC-B88F-4964-9009-50055EAAA342}"/>
          </ac:spMkLst>
        </pc:spChg>
        <pc:spChg chg="mo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5" creationId="{4C4AB58A-E2B4-7F1B-30FA-09AE0AB71FEF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12" creationId="{329F45E3-C125-49F5-863F-3F771273B79A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14" creationId="{F23C6175-7110-4DB0-BEA4-FC1D293020BC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18" creationId="{B291C0EC-8AC1-418A-BA70-ED35D8980A1F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22" creationId="{17812912-F1F0-4F19-B6CB-97BF066C9440}"/>
          </ac:spMkLst>
        </pc:spChg>
        <pc:spChg chg="add">
          <ac:chgData name="AICHHOLZER Marco, 5BHIF" userId="b9a68d09-569d-4118-8982-045035af5345" providerId="ADAL" clId="{9299E9D5-85BE-4CB4-9AF8-F75802BED606}" dt="2023-12-14T19:00:03.173" v="12" actId="26606"/>
          <ac:spMkLst>
            <pc:docMk/>
            <pc:sldMk cId="2665322584" sldId="265"/>
            <ac:spMk id="24" creationId="{F5238163-A811-482F-8919-9D513AB112D2}"/>
          </ac:spMkLst>
        </pc:spChg>
        <pc:picChg chg="add mod ord">
          <ac:chgData name="AICHHOLZER Marco, 5BHIF" userId="b9a68d09-569d-4118-8982-045035af5345" providerId="ADAL" clId="{9299E9D5-85BE-4CB4-9AF8-F75802BED606}" dt="2023-12-14T19:00:08.760" v="14" actId="14100"/>
          <ac:picMkLst>
            <pc:docMk/>
            <pc:sldMk cId="2665322584" sldId="265"/>
            <ac:picMk id="7" creationId="{FF448724-3347-7C5B-1944-150AF9175FAD}"/>
          </ac:picMkLst>
        </pc:picChg>
        <pc:cxnChg chg="add">
          <ac:chgData name="AICHHOLZER Marco, 5BHIF" userId="b9a68d09-569d-4118-8982-045035af5345" providerId="ADAL" clId="{9299E9D5-85BE-4CB4-9AF8-F75802BED606}" dt="2023-12-14T19:00:03.173" v="12" actId="26606"/>
          <ac:cxnSpMkLst>
            <pc:docMk/>
            <pc:sldMk cId="2665322584" sldId="265"/>
            <ac:cxnSpMk id="16" creationId="{044DF19B-511F-4F07-A7AD-1A010C6BFCB2}"/>
          </ac:cxnSpMkLst>
        </pc:cxnChg>
        <pc:cxnChg chg="add">
          <ac:chgData name="AICHHOLZER Marco, 5BHIF" userId="b9a68d09-569d-4118-8982-045035af5345" providerId="ADAL" clId="{9299E9D5-85BE-4CB4-9AF8-F75802BED606}" dt="2023-12-14T19:00:03.173" v="12" actId="26606"/>
          <ac:cxnSpMkLst>
            <pc:docMk/>
            <pc:sldMk cId="2665322584" sldId="265"/>
            <ac:cxnSpMk id="20" creationId="{F2228F67-6BF6-43F8-A955-E1B0A311128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ACA6E-25D5-4A0F-BE55-93C0D9372B8C}" type="datetimeFigureOut">
              <a:rPr lang="de-DE" smtClean="0"/>
              <a:t>05.04.2024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CC57C-F487-46E9-8E62-6CD362B690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39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FE7E6-E52F-4572-8CBF-2324E23EA05C}" type="datetime1">
              <a:rPr lang="de-DE" smtClean="0"/>
              <a:t>05.04.2024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55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3327-6A81-486E-B8A1-797FDC9562DF}" type="datetime1">
              <a:rPr lang="de-DE" smtClean="0"/>
              <a:t>05.04.2024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4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B36DD-9246-4E39-B3CA-A82B7CF49AC4}" type="datetime1">
              <a:rPr lang="de-DE" smtClean="0"/>
              <a:t>05.04.2024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22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3A55-96EF-43B5-80D8-E570696E8D55}" type="datetime1">
              <a:rPr lang="de-DE" smtClean="0"/>
              <a:t>05.04.2024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34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F6ED-3481-462A-BCA0-AEBF997D27D7}" type="datetime1">
              <a:rPr lang="de-DE" smtClean="0"/>
              <a:t>05.04.2024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4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C09CC-FE74-4EC7-9090-91EC1CF1BDDB}" type="datetime1">
              <a:rPr lang="de-DE" smtClean="0"/>
              <a:t>05.04.2024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44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B3DA-BE3E-494C-94E2-EA88A8A99719}" type="datetime1">
              <a:rPr lang="de-DE" smtClean="0"/>
              <a:t>05.04.2024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08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7AA8-AF70-4074-A781-2A3A3BBDD981}" type="datetime1">
              <a:rPr lang="de-DE" smtClean="0"/>
              <a:t>05.04.2024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97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2360-FA4A-4BA0-9BA0-45A20686486F}" type="datetime1">
              <a:rPr lang="de-DE" smtClean="0"/>
              <a:t>05.04.2024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Sprint 3 – Präsentation, Türklingel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34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4BBCDFF-6AF2-406C-99C5-77FDE46FC645}" type="datetime1">
              <a:rPr lang="de-DE" smtClean="0"/>
              <a:t>05.04.2024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Sprint 3 – Präsentation, Türklingel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90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D20B-BE9A-419D-B141-72FF2474DA37}" type="datetime1">
              <a:rPr lang="de-DE" smtClean="0"/>
              <a:t>05.04.2024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Sprint 3 – Präsentation, Türklingel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2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1AA652-D02E-42B4-B728-A84317D71B5F}" type="datetime1">
              <a:rPr lang="de-DE" smtClean="0"/>
              <a:t>05.04.2024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Sprint 3 – Präsentation, Türklingel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05B7350-8DD0-4785-BB87-440C0FC978C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5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3CC0D4-C5AC-8952-17E1-58501C4D1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Sprint 4 -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8A3002-D489-4F93-8831-954D281E0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Adunka</a:t>
            </a:r>
            <a:r>
              <a:rPr lang="de-DE" dirty="0"/>
              <a:t>, Aichholzer, </a:t>
            </a:r>
            <a:r>
              <a:rPr lang="de-DE" dirty="0" err="1"/>
              <a:t>Keuschnig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C3C079-9EFC-6B36-6494-A7DDA8FB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Sprint 4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160B85-E8EB-D6A8-3375-A883FB4F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35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F82FF3-A992-FEB8-01D5-1D4D27AB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rgbClr val="FFFFFF"/>
                </a:solidFill>
              </a:rPr>
              <a:t>Demo - 1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0D6D9C-8210-FC90-8AAA-9935FC5D8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 err="1">
                <a:solidFill>
                  <a:srgbClr val="FFFFFF"/>
                </a:solidFill>
              </a:rPr>
              <a:t>Gesicht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erkannt</a:t>
            </a:r>
            <a:r>
              <a:rPr lang="en-US" sz="1500" dirty="0">
                <a:solidFill>
                  <a:srgbClr val="FFFFFF"/>
                </a:solidFill>
              </a:rPr>
              <a:t> – </a:t>
            </a:r>
            <a:r>
              <a:rPr lang="en-US" sz="1500" dirty="0" err="1">
                <a:solidFill>
                  <a:srgbClr val="FFFFFF"/>
                </a:solidFill>
              </a:rPr>
              <a:t>Wird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automatisch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geöffnet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Sprint_4_Gesicht_erkannt">
            <a:hlinkClick r:id="" action="ppaction://media"/>
            <a:extLst>
              <a:ext uri="{FF2B5EF4-FFF2-40B4-BE49-F238E27FC236}">
                <a16:creationId xmlns:a16="http://schemas.microsoft.com/office/drawing/2014/main" id="{B5C6DCC6-6B7A-4757-CB5F-C08C36CDF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5711" y="0"/>
            <a:ext cx="3857624" cy="6858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654271-4A8E-F865-FA9A-BFFFFA6E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/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831BD-55DC-CD53-7CC2-865DEA21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de-DE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de-DE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5BAB43-0F99-889F-C1AC-31DA1F50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95" y="1783545"/>
            <a:ext cx="3859200" cy="329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05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F82FF3-A992-FEB8-01D5-1D4D27AB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rgbClr val="FFFFFF"/>
                </a:solidFill>
              </a:rPr>
              <a:t>Demo - 2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A99922BD-7002-93DD-B32C-DBA11F708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 err="1">
                <a:solidFill>
                  <a:srgbClr val="FFFFFF"/>
                </a:solidFill>
              </a:rPr>
              <a:t>Gesicht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nicht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erkannt</a:t>
            </a:r>
            <a:r>
              <a:rPr lang="en-US" sz="1500" dirty="0">
                <a:solidFill>
                  <a:srgbClr val="FFFFFF"/>
                </a:solidFill>
              </a:rPr>
              <a:t> – </a:t>
            </a:r>
            <a:r>
              <a:rPr lang="en-US" sz="1500" dirty="0" err="1">
                <a:solidFill>
                  <a:srgbClr val="FFFFFF"/>
                </a:solidFill>
              </a:rPr>
              <a:t>Anfrage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ignorieren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3" name="Sprint_4_Gesicht_nicht_erkannt_ignorieren">
            <a:hlinkClick r:id="" action="ppaction://media"/>
            <a:extLst>
              <a:ext uri="{FF2B5EF4-FFF2-40B4-BE49-F238E27FC236}">
                <a16:creationId xmlns:a16="http://schemas.microsoft.com/office/drawing/2014/main" id="{0B795DE0-51BE-47B4-3358-B1D397F35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2075" y="10625"/>
            <a:ext cx="3857624" cy="6858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654271-4A8E-F865-FA9A-BFFFFA6E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/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831BD-55DC-CD53-7CC2-865DEA21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de-DE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11</a:t>
            </a:fld>
            <a:endParaRPr lang="de-DE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E32B3A-089D-3E79-7FD3-D0529C3B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45" y="2111374"/>
            <a:ext cx="3857624" cy="242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5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F82FF3-A992-FEB8-01D5-1D4D27AB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rgbClr val="FFFFFF"/>
                </a:solidFill>
              </a:rPr>
              <a:t>Demo - 3</a:t>
            </a:r>
            <a:endParaRPr lang="en-GB" sz="3600" dirty="0">
              <a:solidFill>
                <a:srgbClr val="FFFFFF"/>
              </a:solidFill>
            </a:endParaRP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A99922BD-7002-93DD-B32C-DBA11F708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 err="1">
                <a:solidFill>
                  <a:srgbClr val="FFFFFF"/>
                </a:solidFill>
              </a:rPr>
              <a:t>Gesicht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nicht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erkannt</a:t>
            </a:r>
            <a:r>
              <a:rPr lang="en-US" sz="1500" dirty="0">
                <a:solidFill>
                  <a:srgbClr val="FFFFFF"/>
                </a:solidFill>
              </a:rPr>
              <a:t> – </a:t>
            </a:r>
            <a:r>
              <a:rPr lang="en-US" sz="1500" dirty="0" err="1">
                <a:solidFill>
                  <a:srgbClr val="FFFFFF"/>
                </a:solidFill>
              </a:rPr>
              <a:t>Anfrage</a:t>
            </a: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500" dirty="0" err="1">
                <a:solidFill>
                  <a:srgbClr val="FFFFFF"/>
                </a:solidFill>
              </a:rPr>
              <a:t>akzeptieren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654271-4A8E-F865-FA9A-BFFFFA6E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9175" y="6459785"/>
            <a:ext cx="375724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/>
              <a:t>Sprint 3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831BD-55DC-CD53-7CC2-865DEA21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de-DE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12</a:t>
            </a:fld>
            <a:endParaRPr lang="de-DE">
              <a:solidFill>
                <a:schemeClr val="tx2"/>
              </a:solidFill>
            </a:endParaRPr>
          </a:p>
        </p:txBody>
      </p:sp>
      <p:pic>
        <p:nvPicPr>
          <p:cNvPr id="6" name="Sprint_4_Gesicht_nicht_erkannt_öffnen">
            <a:hlinkClick r:id="" action="ppaction://media"/>
            <a:extLst>
              <a:ext uri="{FF2B5EF4-FFF2-40B4-BE49-F238E27FC236}">
                <a16:creationId xmlns:a16="http://schemas.microsoft.com/office/drawing/2014/main" id="{36D188F2-8AC4-5E77-5E89-AFC2556E00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2185" y="0"/>
            <a:ext cx="3857625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81EE17-D480-31AB-BB35-49E5CBA5B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285" y="2214000"/>
            <a:ext cx="3853744" cy="2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83947D-C7BB-D8F7-AA17-E48FA3A5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Danke für eure Aufmerksamkeit! 😄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60A948-9212-1640-9B89-BA744A1A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4 –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Präsentation</a:t>
            </a: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Türklingel</a:t>
            </a:r>
            <a:endParaRPr lang="en-US" kern="1200" cap="all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9D4BE-CB9A-11DB-5FFC-E1F9D854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54B21-3C9D-DF68-F31F-C6056E47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des Projekts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5C9DE-DD93-3B14-2ACF-CD62E9D28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Türklingel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AT" dirty="0"/>
              <a:t> Bei Knopfdruck wird ein Foto aufgenommen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AT" dirty="0"/>
              <a:t> Gesichtserkennung </a:t>
            </a:r>
            <a:r>
              <a:rPr lang="de-AT" dirty="0">
                <a:sym typeface="Wingdings" panose="05000000000000000000" pitchFamily="2" charset="2"/>
              </a:rPr>
              <a:t> Bei Erkennung wird die Tür automatisch geöffnet</a:t>
            </a:r>
            <a:endParaRPr lang="de-AT" dirty="0"/>
          </a:p>
          <a:p>
            <a:pPr>
              <a:buFont typeface="Wingdings" panose="05000000000000000000" pitchFamily="2" charset="2"/>
              <a:buChar char="v"/>
            </a:pPr>
            <a:r>
              <a:rPr lang="de-AT" dirty="0"/>
              <a:t> Foto wird per </a:t>
            </a:r>
            <a:r>
              <a:rPr lang="de-AT" dirty="0" err="1"/>
              <a:t>Telegram</a:t>
            </a:r>
            <a:r>
              <a:rPr lang="de-AT" dirty="0"/>
              <a:t> an Hausbewohner geschickt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 Hausbewohner entscheidet, ob Tür geöffnet wird oder nicht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479E6-153F-C128-8695-EF9DC22F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Sprint 4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7F118F-406A-C030-80EE-4F1FFF1D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7350-8DD0-4785-BB87-440C0FC978C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52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EC03CD-62F7-A783-3C25-770B812D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4561115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Issues</a:t>
            </a:r>
          </a:p>
        </p:txBody>
      </p:sp>
      <p:pic>
        <p:nvPicPr>
          <p:cNvPr id="8" name="Grafik 7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8240F34-D1C0-8083-5AF7-2093CA5B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25" y="286872"/>
            <a:ext cx="9683820" cy="426088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ED2BC-B88F-4964-9009-50055EAA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4 – Präsentation, Türklingel</a:t>
            </a:r>
            <a:endParaRPr lang="en-US" kern="1200" cap="all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4AB58A-E2B4-7F1B-30FA-09AE0AB7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2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103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E27240-115A-2BB9-78FC-5FB616AC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392" y="657385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Aktivitätsdiagramm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50" name="Straight Connector 103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4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F6A688-5D0A-912C-08AE-677FCB6D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4 –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Präsentation</a:t>
            </a: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Türklingel</a:t>
            </a:r>
            <a:endParaRPr lang="en-US" kern="1200" cap="all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9F6545-7D69-177F-48FF-2E4BF98A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F4F911-E7EA-7F92-87BD-652EE329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4" y="988906"/>
            <a:ext cx="7912129" cy="44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4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Rectangle 208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105" name="Rectangle 209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2106" name="Straight Connector 209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07" name="Rectangle 209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992FA-9346-FA04-B53C-002BB8D5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  <a:t>Architekturdiagramm</a:t>
            </a:r>
          </a:p>
        </p:txBody>
      </p:sp>
      <p:cxnSp>
        <p:nvCxnSpPr>
          <p:cNvPr id="2108" name="Straight Connector 209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9" name="Rectangle 209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110" name="Rectangle 210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5364C4-17E1-B85C-A483-2F233DBE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4 –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Präsentation</a:t>
            </a: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Türklingel</a:t>
            </a:r>
            <a:endParaRPr lang="en-US" kern="1200" cap="all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17360-B487-1586-FBC5-C0581E7B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B7CAD0-FB62-EBFE-4748-A1712FA4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52" y="171641"/>
            <a:ext cx="44100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9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0B389FD-456D-4B47-AC92-DE24BBA3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BDFF1-89F0-4493-BC72-692927D52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415089-3C6A-B848-643F-2087A2D6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Aufbau</a:t>
            </a:r>
          </a:p>
        </p:txBody>
      </p:sp>
      <p:pic>
        <p:nvPicPr>
          <p:cNvPr id="21" name="Grafik 20" descr="Ein Bild, das Diagramm, Text, Plan, Reihe enthält.&#10;&#10;Automatisch generierte Beschreibung">
            <a:extLst>
              <a:ext uri="{FF2B5EF4-FFF2-40B4-BE49-F238E27FC236}">
                <a16:creationId xmlns:a16="http://schemas.microsoft.com/office/drawing/2014/main" id="{DDFE4549-DA2D-919C-B163-ECF50240D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9" b="13042"/>
          <a:stretch/>
        </p:blipFill>
        <p:spPr>
          <a:xfrm>
            <a:off x="634275" y="677333"/>
            <a:ext cx="7710796" cy="3891046"/>
          </a:xfrm>
          <a:prstGeom prst="rect">
            <a:avLst/>
          </a:prstGeom>
        </p:spPr>
      </p:pic>
      <p:pic>
        <p:nvPicPr>
          <p:cNvPr id="17" name="Grafik 16" descr="Ein Bild, das Elektronik, Elektrische Leitungen, Kabel, Elektrisches Bauelement enthält.&#10;&#10;Automatisch generierte Beschreibung">
            <a:extLst>
              <a:ext uri="{FF2B5EF4-FFF2-40B4-BE49-F238E27FC236}">
                <a16:creationId xmlns:a16="http://schemas.microsoft.com/office/drawing/2014/main" id="{B1C52B80-49DC-D291-EEAA-E6447ED07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281"/>
          <a:stretch/>
        </p:blipFill>
        <p:spPr>
          <a:xfrm>
            <a:off x="8470900" y="677333"/>
            <a:ext cx="3081019" cy="389104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C639061-BB2E-42D9-8137-6F0803D34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D3191E-CA64-49A8-160D-D2ABC159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4 – </a:t>
            </a: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Präsentation</a:t>
            </a: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Türklingel</a:t>
            </a:r>
            <a:endParaRPr lang="en-US" kern="1200" cap="all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AB29CF-0C4D-9CBC-0530-AAF702B2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5B7350-8DD0-4785-BB87-440C0FC978C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123FB2-836E-AB84-786C-F43E10E1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Training des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Modells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nhaltsplatzhalter 7" descr="Ein Bild, das Text, Screenshot, Software, Computer enthält.&#10;&#10;Automatisch generierte Beschreibung">
            <a:extLst>
              <a:ext uri="{FF2B5EF4-FFF2-40B4-BE49-F238E27FC236}">
                <a16:creationId xmlns:a16="http://schemas.microsoft.com/office/drawing/2014/main" id="{175074D6-31F0-3C98-A596-872E57138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2" y="491851"/>
            <a:ext cx="7905991" cy="5415602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549A54-4E65-EE58-A9B3-288B5A23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4 – </a:t>
            </a: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Präsentation</a:t>
            </a: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Türklingel</a:t>
            </a:r>
            <a:endParaRPr lang="en-US" kern="1200" cap="all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E95CA4-5A1E-0061-280E-70D44874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4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5F32DF-5B30-433D-A1C1-CA8AFB87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Gesichtserkennung</a:t>
            </a:r>
            <a:endParaRPr lang="en-US" sz="3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Grafik 5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0A670349-5767-B8CE-8301-B621C720A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" y="751469"/>
            <a:ext cx="7985751" cy="483137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768F37-23DB-1355-408B-DB692EEE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4 – Präsentation, Türklingel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706518-AB75-F88C-76BF-41D7DCD0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5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499308-9877-59F7-61FF-D023E4B6B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Gehäuse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Entwurf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9211BD-A24E-A47C-A18E-FBBC562B00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89811"/>
            <a:ext cx="6912217" cy="435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1AF9A9-0A7A-428E-A4FA-1EDE2F1A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Sprint 4 –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Präsentation</a:t>
            </a:r>
            <a:r>
              <a:rPr lang="en-US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Türklingel</a:t>
            </a:r>
            <a:endParaRPr lang="en-US" kern="1200" cap="all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9EB252-2CD0-D2D0-8A97-38DBDD4B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05B7350-8DD0-4785-BB87-440C0FC978C1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9224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182</Words>
  <Application>Microsoft Office PowerPoint</Application>
  <PresentationFormat>Breitbild</PresentationFormat>
  <Paragraphs>48</Paragraphs>
  <Slides>13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Wingdings</vt:lpstr>
      <vt:lpstr>Rückblick</vt:lpstr>
      <vt:lpstr>Sprint 4 - Präsentation</vt:lpstr>
      <vt:lpstr>Ziel des Projekts</vt:lpstr>
      <vt:lpstr>Issues</vt:lpstr>
      <vt:lpstr>Aktivitätsdiagramm</vt:lpstr>
      <vt:lpstr>Architekturdiagramm</vt:lpstr>
      <vt:lpstr>Aufbau</vt:lpstr>
      <vt:lpstr>Training des Modells</vt:lpstr>
      <vt:lpstr>Gesichtserkennung</vt:lpstr>
      <vt:lpstr>Gehäuse  Entwurf</vt:lpstr>
      <vt:lpstr>Demo - 1</vt:lpstr>
      <vt:lpstr>Demo - 2</vt:lpstr>
      <vt:lpstr>Demo - 3</vt:lpstr>
      <vt:lpstr>Danke für eure Aufmerksamkeit! 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2 - Präsentation</dc:title>
  <dc:creator>AICHHOLZER Marco, 5BHIF</dc:creator>
  <cp:lastModifiedBy>ADUNKA Florian, 5BHIF</cp:lastModifiedBy>
  <cp:revision>11</cp:revision>
  <dcterms:created xsi:type="dcterms:W3CDTF">2023-12-14T16:41:03Z</dcterms:created>
  <dcterms:modified xsi:type="dcterms:W3CDTF">2024-04-05T07:19:00Z</dcterms:modified>
</cp:coreProperties>
</file>